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6" r:id="rId4"/>
    <p:sldId id="259" r:id="rId5"/>
    <p:sldId id="258" r:id="rId6"/>
    <p:sldId id="260" r:id="rId7"/>
    <p:sldId id="261" r:id="rId8"/>
    <p:sldId id="263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7375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211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94798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447800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115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115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2133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051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3444" y="4111625"/>
            <a:ext cx="4837112" cy="4996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3444" y="381000"/>
            <a:ext cx="4837112" cy="362783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3444" y="4678363"/>
            <a:ext cx="4837112" cy="7096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5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5662080"/>
            <a:ext cx="9144000" cy="1195920"/>
            <a:chOff x="0" y="5662080"/>
            <a:chExt cx="9144000" cy="1195920"/>
          </a:xfrm>
        </p:grpSpPr>
        <p:pic>
          <p:nvPicPr>
            <p:cNvPr id="14" name="Picture 13" descr="bottomWaves_white.png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662080"/>
              <a:ext cx="9144000" cy="1195920"/>
            </a:xfrm>
            <a:prstGeom prst="rect">
              <a:avLst/>
            </a:prstGeom>
          </p:spPr>
        </p:pic>
        <p:pic>
          <p:nvPicPr>
            <p:cNvPr id="13" name="Picture 12" descr="NA logo horziontal cmyk.png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" y="6248400"/>
              <a:ext cx="2667000" cy="35265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png"/><Relationship Id="rId3" Type="http://schemas.openxmlformats.org/officeDocument/2006/relationships/image" Target="../media/image13.jpeg"/><Relationship Id="rId7" Type="http://schemas.openxmlformats.org/officeDocument/2006/relationships/image" Target="../media/image6.png"/><Relationship Id="rId12" Type="http://schemas.openxmlformats.org/officeDocument/2006/relationships/image" Target="../media/image2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0.jpeg"/><Relationship Id="rId5" Type="http://schemas.openxmlformats.org/officeDocument/2006/relationships/image" Target="../media/image15.jpeg"/><Relationship Id="rId15" Type="http://schemas.openxmlformats.org/officeDocument/2006/relationships/image" Target="../media/image24.jpeg"/><Relationship Id="rId10" Type="http://schemas.openxmlformats.org/officeDocument/2006/relationships/image" Target="../media/image19.jpeg"/><Relationship Id="rId4" Type="http://schemas.openxmlformats.org/officeDocument/2006/relationships/image" Target="../media/image14.png"/><Relationship Id="rId9" Type="http://schemas.openxmlformats.org/officeDocument/2006/relationships/image" Target="../media/image18.png"/><Relationship Id="rId1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74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19100" y="1143000"/>
            <a:ext cx="3962400" cy="639762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CA" sz="3600" dirty="0">
                <a:cs typeface="Arial" charset="0"/>
              </a:rPr>
              <a:t>We offer Programs in</a:t>
            </a:r>
            <a:r>
              <a:rPr lang="en-CA" sz="3600" dirty="0" smtClean="0">
                <a:cs typeface="Arial" charset="0"/>
              </a:rPr>
              <a:t>:</a:t>
            </a:r>
            <a:endParaRPr lang="en-CA" sz="3600" dirty="0"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5334000" cy="3311525"/>
          </a:xfrm>
        </p:spPr>
        <p:txBody>
          <a:bodyPr>
            <a:normAutofit fontScale="92500" lnSpcReduction="10000"/>
          </a:bodyPr>
          <a:lstStyle/>
          <a:p>
            <a:pPr lvl="1">
              <a:defRPr/>
            </a:pPr>
            <a:r>
              <a:rPr lang="en-CA" sz="2400" dirty="0" smtClean="0">
                <a:cs typeface="Arial" charset="0"/>
              </a:rPr>
              <a:t>Adult Basic Education (ABE)</a:t>
            </a:r>
          </a:p>
          <a:p>
            <a:pPr lvl="1">
              <a:defRPr/>
            </a:pPr>
            <a:r>
              <a:rPr lang="en-CA" sz="2400" dirty="0" smtClean="0">
                <a:cs typeface="Arial" charset="0"/>
              </a:rPr>
              <a:t>Business Administration</a:t>
            </a:r>
          </a:p>
          <a:p>
            <a:pPr lvl="1">
              <a:defRPr/>
            </a:pPr>
            <a:r>
              <a:rPr lang="en-CA" sz="2400" dirty="0" smtClean="0">
                <a:cs typeface="Arial" charset="0"/>
              </a:rPr>
              <a:t>Engineering Technology</a:t>
            </a:r>
          </a:p>
          <a:p>
            <a:pPr lvl="1">
              <a:defRPr/>
            </a:pPr>
            <a:r>
              <a:rPr lang="en-CA" sz="2400" dirty="0" smtClean="0">
                <a:cs typeface="Arial" charset="0"/>
              </a:rPr>
              <a:t>Comprehensive Arts and Science (CAS) Transition</a:t>
            </a:r>
          </a:p>
          <a:p>
            <a:pPr lvl="1">
              <a:defRPr/>
            </a:pPr>
            <a:r>
              <a:rPr lang="en-CA" sz="2400" dirty="0">
                <a:cs typeface="Arial" charset="0"/>
              </a:rPr>
              <a:t>Office Administration </a:t>
            </a:r>
          </a:p>
          <a:p>
            <a:pPr lvl="1">
              <a:defRPr/>
            </a:pPr>
            <a:r>
              <a:rPr lang="en-CA" sz="2400" dirty="0">
                <a:cs typeface="Arial" charset="0"/>
              </a:rPr>
              <a:t>Practical Nursing </a:t>
            </a:r>
          </a:p>
          <a:p>
            <a:pPr lvl="1">
              <a:defRPr/>
            </a:pPr>
            <a:r>
              <a:rPr lang="en-CA" sz="2400" dirty="0">
                <a:cs typeface="Arial" charset="0"/>
              </a:rPr>
              <a:t>Carpentry</a:t>
            </a:r>
          </a:p>
          <a:p>
            <a:pPr lvl="1">
              <a:defRPr/>
            </a:pPr>
            <a:r>
              <a:rPr lang="en-CA" sz="2400" dirty="0">
                <a:cs typeface="Arial" charset="0"/>
              </a:rPr>
              <a:t>Pipefitting </a:t>
            </a:r>
          </a:p>
          <a:p>
            <a:pPr lvl="1">
              <a:defRPr/>
            </a:pPr>
            <a:endParaRPr lang="en-CA" sz="2400" dirty="0" smtClean="0">
              <a:cs typeface="Arial" charset="0"/>
            </a:endParaRP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00600" cy="77888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533400"/>
            <a:ext cx="2861388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93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26031" y="1724398"/>
            <a:ext cx="7239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 smtClean="0">
                <a:solidFill>
                  <a:schemeClr val="bg1"/>
                </a:solidFill>
              </a:rPr>
              <a:t>Seeing possibilities.</a:t>
            </a:r>
            <a:br>
              <a:rPr lang="en-CA" sz="2800" b="1" dirty="0" smtClean="0">
                <a:solidFill>
                  <a:schemeClr val="bg1"/>
                </a:solidFill>
              </a:rPr>
            </a:br>
            <a:r>
              <a:rPr lang="en-CA" sz="2800" b="1" dirty="0" smtClean="0">
                <a:solidFill>
                  <a:schemeClr val="bg1"/>
                </a:solidFill>
              </a:rPr>
              <a:t>Taking action.</a:t>
            </a:r>
            <a:br>
              <a:rPr lang="en-CA" sz="2800" b="1" dirty="0" smtClean="0">
                <a:solidFill>
                  <a:schemeClr val="bg1"/>
                </a:solidFill>
              </a:rPr>
            </a:br>
            <a:r>
              <a:rPr lang="en-CA" sz="2800" b="1" dirty="0" smtClean="0">
                <a:solidFill>
                  <a:schemeClr val="bg1"/>
                </a:solidFill>
              </a:rPr>
              <a:t>Enabling progress. </a:t>
            </a:r>
          </a:p>
          <a:p>
            <a:r>
              <a:rPr lang="en-CA" sz="2800" dirty="0" smtClean="0">
                <a:solidFill>
                  <a:schemeClr val="bg1"/>
                </a:solidFill>
              </a:rPr>
              <a:t>We are a community of student, academic and business leaders committed to using the power of entrepreneurial action to transform lives and shape a better, more sustainable world.</a:t>
            </a:r>
            <a:endParaRPr lang="en-CA" sz="28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27" y="0"/>
            <a:ext cx="4572000" cy="743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5800" y="106680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smtClean="0">
                <a:solidFill>
                  <a:schemeClr val="bg1"/>
                </a:solidFill>
              </a:rPr>
              <a:t>Who we are:</a:t>
            </a:r>
            <a:endParaRPr lang="en-CA" sz="2800" b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5886"/>
            <a:ext cx="3493077" cy="2121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98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385" y="2057400"/>
            <a:ext cx="3466598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27" y="0"/>
            <a:ext cx="4572000" cy="743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5800" y="106680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smtClean="0">
                <a:solidFill>
                  <a:schemeClr val="bg1"/>
                </a:solidFill>
              </a:rPr>
              <a:t>Who we are:</a:t>
            </a:r>
            <a:endParaRPr lang="en-CA" sz="28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1" y="1778000"/>
            <a:ext cx="441959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We are a group of College of the North Atlantic, Clarenville Campus students who, by establishing and developing partnerships in our community with business and not-for-profit agencies, use the power of business to make our region and our community a better place to live and work.</a:t>
            </a:r>
          </a:p>
          <a:p>
            <a:endParaRPr lang="en-CA" dirty="0" smtClean="0">
              <a:solidFill>
                <a:schemeClr val="bg1"/>
              </a:solidFill>
            </a:endParaRPr>
          </a:p>
          <a:p>
            <a:r>
              <a:rPr lang="en-CA" dirty="0" smtClean="0">
                <a:solidFill>
                  <a:schemeClr val="bg1"/>
                </a:solidFill>
              </a:rPr>
              <a:t>We do this through projects that:</a:t>
            </a:r>
          </a:p>
          <a:p>
            <a:pPr marL="342900" indent="-342900">
              <a:buAutoNum type="alphaLcPeriod"/>
            </a:pPr>
            <a:r>
              <a:rPr lang="fr-FR" dirty="0" err="1" smtClean="0">
                <a:solidFill>
                  <a:schemeClr val="bg1"/>
                </a:solidFill>
              </a:rPr>
              <a:t>Contribute</a:t>
            </a:r>
            <a:r>
              <a:rPr lang="fr-FR" dirty="0" smtClean="0">
                <a:solidFill>
                  <a:schemeClr val="bg1"/>
                </a:solidFill>
              </a:rPr>
              <a:t> to Social </a:t>
            </a:r>
            <a:r>
              <a:rPr lang="fr-FR" dirty="0" err="1" smtClean="0">
                <a:solidFill>
                  <a:schemeClr val="bg1"/>
                </a:solidFill>
              </a:rPr>
              <a:t>Well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Being</a:t>
            </a:r>
            <a:endParaRPr lang="fr-FR" dirty="0" smtClean="0">
              <a:solidFill>
                <a:schemeClr val="bg1"/>
              </a:solidFill>
            </a:endParaRPr>
          </a:p>
          <a:p>
            <a:pPr marL="342900" indent="-342900">
              <a:buAutoNum type="alphaLcPeriod"/>
            </a:pPr>
            <a:r>
              <a:rPr lang="fr-FR" dirty="0" err="1" smtClean="0">
                <a:solidFill>
                  <a:schemeClr val="bg1"/>
                </a:solidFill>
              </a:rPr>
              <a:t>Deliver</a:t>
            </a:r>
            <a:r>
              <a:rPr lang="fr-FR" dirty="0" smtClean="0">
                <a:solidFill>
                  <a:schemeClr val="bg1"/>
                </a:solidFill>
              </a:rPr>
              <a:t> Financial Education</a:t>
            </a:r>
          </a:p>
          <a:p>
            <a:pPr marL="342900" indent="-342900">
              <a:buAutoNum type="alphaLcPeriod"/>
            </a:pPr>
            <a:r>
              <a:rPr lang="fr-FR" dirty="0" err="1" smtClean="0">
                <a:solidFill>
                  <a:schemeClr val="bg1"/>
                </a:solidFill>
              </a:rPr>
              <a:t>Develop</a:t>
            </a:r>
            <a:r>
              <a:rPr lang="fr-FR" dirty="0" smtClean="0">
                <a:solidFill>
                  <a:schemeClr val="bg1"/>
                </a:solidFill>
              </a:rPr>
              <a:t> Entrepreneurial </a:t>
            </a:r>
            <a:r>
              <a:rPr lang="fr-FR" dirty="0" err="1" smtClean="0">
                <a:solidFill>
                  <a:schemeClr val="bg1"/>
                </a:solidFill>
              </a:rPr>
              <a:t>potential</a:t>
            </a:r>
            <a:endParaRPr lang="fr-FR" dirty="0">
              <a:solidFill>
                <a:schemeClr val="bg1"/>
              </a:solidFill>
            </a:endParaRPr>
          </a:p>
          <a:p>
            <a:pPr marL="342900" indent="-342900">
              <a:buAutoNum type="alphaLcPeriod"/>
            </a:pPr>
            <a:r>
              <a:rPr lang="fr-FR" dirty="0" err="1" smtClean="0">
                <a:solidFill>
                  <a:schemeClr val="bg1"/>
                </a:solidFill>
              </a:rPr>
              <a:t>Enhance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Environmental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awareness</a:t>
            </a:r>
            <a:endParaRPr lang="fr-FR" dirty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en-CA" dirty="0" smtClean="0">
              <a:solidFill>
                <a:schemeClr val="bg1"/>
              </a:solidFill>
            </a:endParaRPr>
          </a:p>
          <a:p>
            <a:endParaRPr lang="en-CA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385" y="-43190"/>
            <a:ext cx="3188277" cy="19366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65073" y="0"/>
            <a:ext cx="4578927" cy="74336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646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2015973"/>
            <a:ext cx="4223655" cy="18478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pSp>
        <p:nvGrpSpPr>
          <p:cNvPr id="5" name="Group 5"/>
          <p:cNvGrpSpPr/>
          <p:nvPr/>
        </p:nvGrpSpPr>
        <p:grpSpPr>
          <a:xfrm>
            <a:off x="304800" y="1981200"/>
            <a:ext cx="8229600" cy="3352801"/>
            <a:chOff x="-180256" y="1696197"/>
            <a:chExt cx="8229600" cy="2758580"/>
          </a:xfrm>
        </p:grpSpPr>
        <p:pic>
          <p:nvPicPr>
            <p:cNvPr id="6" name="Picture 5" descr="SIFE_Logo_Only_p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180256" y="1696197"/>
              <a:ext cx="3276600" cy="157757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505544" y="3439114"/>
              <a:ext cx="75438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spc="900" dirty="0" smtClean="0">
                  <a:solidFill>
                    <a:schemeClr val="bg1"/>
                  </a:solidFill>
                </a:rPr>
                <a:t>CLARENVILLE</a:t>
              </a:r>
              <a:endParaRPr lang="en-US" sz="6000" spc="9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00600" cy="7788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66799" y="1210235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 smtClean="0">
                <a:solidFill>
                  <a:schemeClr val="bg1"/>
                </a:solidFill>
              </a:rPr>
              <a:t>A New Name for a Proven Performer</a:t>
            </a:r>
            <a:endParaRPr lang="en-C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40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0" y="8965"/>
            <a:ext cx="3657600" cy="841668"/>
          </a:xfrm>
        </p:spPr>
        <p:txBody>
          <a:bodyPr>
            <a:noAutofit/>
          </a:bodyPr>
          <a:lstStyle/>
          <a:p>
            <a:r>
              <a:rPr lang="en-CA" sz="2800" dirty="0" smtClean="0"/>
              <a:t>What have we done?</a:t>
            </a:r>
            <a:endParaRPr lang="en-CA" sz="2800" dirty="0"/>
          </a:p>
        </p:txBody>
      </p:sp>
      <p:pic>
        <p:nvPicPr>
          <p:cNvPr id="5" name="Picture 2" descr="http://a4.sphotos.ak.fbcdn.net/hphotos-ak-snc7/303016_181051645311978_102695413147602_368312_4390802_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985" y="1149300"/>
            <a:ext cx="2514600" cy="193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E:\SIFE\Video Pics\Campus Food Drive\Turkey Tim Horton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882749"/>
            <a:ext cx="2315631" cy="150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532004"/>
            <a:ext cx="1927313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60243" y="2304509"/>
            <a:ext cx="2556055" cy="15610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4"/>
          <a:stretch/>
        </p:blipFill>
        <p:spPr>
          <a:xfrm>
            <a:off x="6863079" y="4267200"/>
            <a:ext cx="2000671" cy="1237822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27" y="0"/>
            <a:ext cx="4572000" cy="743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Content Placeholder 3" descr="picture 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31286" y="4038600"/>
            <a:ext cx="2013969" cy="1231032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271" y="5137911"/>
            <a:ext cx="2743857" cy="1702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http://4.bp.blogspot.com/-WA7UF_phHFQ/Tns261tFLaI/AAAAAAAADMM/_ioQvv3hK74/s1600/287510_265941286770943_264439446921127_886010_650055588_o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5073" y="838200"/>
            <a:ext cx="2060363" cy="1536433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4" name="Picture 8" descr="http://1.bp.blogspot.com/-Hx-ye3CNJO8/Tp7XU9hJ8yI/AAAAAAAADMk/YJ0NlqhmcdY/s1600/019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60"/>
          <a:stretch/>
        </p:blipFill>
        <p:spPr bwMode="auto">
          <a:xfrm>
            <a:off x="5206583" y="2386945"/>
            <a:ext cx="1463158" cy="1122647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392" y="850633"/>
            <a:ext cx="140882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64107" y="441898"/>
            <a:ext cx="1195804" cy="482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9" descr="http://t0.gstatic.com/images?q=tbn:ANd9GcQ83suUvnMlqwqoDuPtLY2zRnvRXN6C4S5pS_1krqTgFlJ1tRoKIaaCbcCE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55" y="5786469"/>
            <a:ext cx="1122081" cy="113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1" descr="http://www.birdandsmallanimalrescue.com/communityvetthankyou88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501" y="5505022"/>
            <a:ext cx="1223684" cy="726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78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are we doing?</a:t>
            </a:r>
            <a:endParaRPr lang="en-CA" dirty="0"/>
          </a:p>
        </p:txBody>
      </p:sp>
      <p:pic>
        <p:nvPicPr>
          <p:cNvPr id="4098" name="Picture 2" descr="C:\Users\paul.tilley\Pictures\help-hunger-disappear-image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524000"/>
            <a:ext cx="1944624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52400" y="14478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dirty="0"/>
              <a:t>.       What types of projects we work on?</a:t>
            </a:r>
          </a:p>
          <a:p>
            <a:r>
              <a:rPr lang="en-CA" dirty="0"/>
              <a:t>a.       Financial Education</a:t>
            </a:r>
            <a:endParaRPr lang="en-CA" dirty="0" smtClean="0">
              <a:effectLst/>
            </a:endParaRPr>
          </a:p>
          <a:p>
            <a:r>
              <a:rPr lang="en-CA" dirty="0"/>
              <a:t>b.      Entrepreneurship</a:t>
            </a:r>
            <a:endParaRPr lang="en-CA" dirty="0" smtClean="0">
              <a:effectLst/>
            </a:endParaRPr>
          </a:p>
          <a:p>
            <a:r>
              <a:rPr lang="en-CA" dirty="0"/>
              <a:t>c.       Environmental </a:t>
            </a:r>
            <a:endParaRPr lang="en-CA" dirty="0" smtClean="0"/>
          </a:p>
          <a:p>
            <a:r>
              <a:rPr lang="en-CA" dirty="0" smtClean="0">
                <a:effectLst/>
              </a:rPr>
              <a:t>Social Cause</a:t>
            </a:r>
            <a:endParaRPr lang="en-CA" dirty="0">
              <a:effectLst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419600"/>
            <a:ext cx="1590675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875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What is </a:t>
            </a:r>
            <a:r>
              <a:rPr lang="en-CA" dirty="0" err="1" smtClean="0"/>
              <a:t>Enactus</a:t>
            </a:r>
            <a:r>
              <a:rPr lang="en-CA" dirty="0" smtClean="0"/>
              <a:t> is doing for the Business Community?</a:t>
            </a:r>
            <a:endParaRPr lang="en-CA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981200"/>
            <a:ext cx="2015654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0808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How can the Business Community Help Us?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1" t="16305" r="29891" b="7472"/>
          <a:stretch/>
        </p:blipFill>
        <p:spPr bwMode="auto">
          <a:xfrm>
            <a:off x="5791200" y="2095500"/>
            <a:ext cx="2783346" cy="3379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6447460"/>
      </p:ext>
    </p:extLst>
  </p:cSld>
  <p:clrMapOvr>
    <a:masterClrMapping/>
  </p:clrMapOvr>
</p:sld>
</file>

<file path=ppt/theme/theme1.xml><?xml version="1.0" encoding="utf-8"?>
<a:theme xmlns:a="http://schemas.openxmlformats.org/drawingml/2006/main" name="cna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sife presentation for conference</Template>
  <TotalTime>331</TotalTime>
  <Words>148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cna2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have we done?</vt:lpstr>
      <vt:lpstr>What are we doing?</vt:lpstr>
      <vt:lpstr>What is Enactus is doing for the Business Community?</vt:lpstr>
      <vt:lpstr>How can the Business Community Help Us?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Tilley, Paul (C'ville)</dc:creator>
  <cp:lastModifiedBy>Tilley, Paul (C'ville)</cp:lastModifiedBy>
  <cp:revision>21</cp:revision>
  <dcterms:created xsi:type="dcterms:W3CDTF">2012-10-15T12:24:25Z</dcterms:created>
  <dcterms:modified xsi:type="dcterms:W3CDTF">2012-10-15T17:59:21Z</dcterms:modified>
</cp:coreProperties>
</file>